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58" r:id="rId2"/>
    <p:sldId id="775" r:id="rId3"/>
    <p:sldId id="776" r:id="rId4"/>
    <p:sldId id="777" r:id="rId5"/>
    <p:sldId id="778" r:id="rId6"/>
    <p:sldId id="779" r:id="rId7"/>
    <p:sldId id="780" r:id="rId8"/>
    <p:sldId id="781" r:id="rId9"/>
    <p:sldId id="782" r:id="rId10"/>
    <p:sldId id="783" r:id="rId11"/>
    <p:sldId id="784" r:id="rId12"/>
    <p:sldId id="785" r:id="rId13"/>
    <p:sldId id="786" r:id="rId14"/>
    <p:sldId id="787" r:id="rId15"/>
    <p:sldId id="788" r:id="rId16"/>
  </p:sldIdLst>
  <p:sldSz cx="19799300" cy="11160125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inkoff Sans" panose="02000506050000020004" pitchFamily="50" charset="0"/>
      <p:regular r:id="rId23"/>
      <p:bold r:id="rId24"/>
    </p:embeddedFont>
    <p:embeddedFont>
      <p:font typeface="TINKOFFSANS-MEDIUM" panose="02000806050000020004" charset="0"/>
      <p:regular r:id="rId25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FDD"/>
    <a:srgbClr val="B0D8AC"/>
    <a:srgbClr val="FF7B75"/>
    <a:srgbClr val="E5ECFF"/>
    <a:srgbClr val="428BF9"/>
    <a:srgbClr val="F5F5F6"/>
    <a:srgbClr val="458BF9"/>
    <a:srgbClr val="F5F5F8"/>
    <a:srgbClr val="F9F9F9"/>
    <a:srgbClr val="D87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7"/>
    <p:restoredTop sz="96889"/>
  </p:normalViewPr>
  <p:slideViewPr>
    <p:cSldViewPr snapToGrid="0" snapToObjects="1" showGuides="1">
      <p:cViewPr varScale="1">
        <p:scale>
          <a:sx n="68" d="100"/>
          <a:sy n="68" d="100"/>
        </p:scale>
        <p:origin x="1110" y="9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20.03.2024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</a:t>
            </a:r>
            <a:r>
              <a:rPr lang="ru-RU"/>
              <a:t>стандартных настройках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Рекурсивный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4185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745" r:id="rId19"/>
    <p:sldLayoutId id="2147483744" r:id="rId20"/>
    <p:sldLayoutId id="2147483767" r:id="rId21"/>
    <p:sldLayoutId id="2147483754" r:id="rId22"/>
    <p:sldLayoutId id="2147483757" r:id="rId23"/>
    <p:sldLayoutId id="2147483750" r:id="rId24"/>
    <p:sldLayoutId id="2147483712" r:id="rId25"/>
    <p:sldLayoutId id="2147483761" r:id="rId26"/>
    <p:sldLayoutId id="2147483762" r:id="rId27"/>
    <p:sldLayoutId id="2147483763" r:id="rId28"/>
    <p:sldLayoutId id="2147483689" r:id="rId29"/>
    <p:sldLayoutId id="2147483760" r:id="rId30"/>
    <p:sldLayoutId id="2147483756" r:id="rId31"/>
    <p:sldLayoutId id="2147483706" r:id="rId32"/>
    <p:sldLayoutId id="2147483711" r:id="rId33"/>
    <p:sldLayoutId id="2147483716" r:id="rId34"/>
    <p:sldLayoutId id="2147483743" r:id="rId35"/>
    <p:sldLayoutId id="2147483755" r:id="rId36"/>
    <p:sldLayoutId id="2147483748" r:id="rId37"/>
    <p:sldLayoutId id="2147483749" r:id="rId38"/>
    <p:sldLayoutId id="2147483773" r:id="rId39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заливки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0000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0000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0000"/>
                </a:solidFill>
              </a:rPr>
              <a:t>LOB.</a:t>
            </a:r>
            <a:r>
              <a:rPr lang="ru-RU" sz="2800" dirty="0">
                <a:solidFill>
                  <a:srgbClr val="FF0000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550868" y="446770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 Репликация «от начала и до конца» не должна быть длительнее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создании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70" y="2902634"/>
            <a:ext cx="2150534" cy="21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855107" y="3438942"/>
            <a:ext cx="4400584" cy="914400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465412" y="3438943"/>
            <a:ext cx="4267204" cy="914400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072" y="2798778"/>
            <a:ext cx="1593103" cy="22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0B9256-98AF-4927-8C1D-F4829A921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935" y="3150735"/>
            <a:ext cx="2805075" cy="17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индексы</a:t>
            </a:r>
            <a:r>
              <a:rPr lang="en-US" sz="2800" dirty="0"/>
              <a:t>,</a:t>
            </a:r>
            <a:r>
              <a:rPr lang="ru-RU" sz="2800" dirty="0"/>
              <a:t> кроме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 err="1"/>
              <a:t>unqiue</a:t>
            </a:r>
            <a:r>
              <a:rPr lang="en-US" sz="2800" dirty="0"/>
              <a:t> index</a:t>
            </a:r>
            <a:r>
              <a:rPr lang="ru-RU" sz="2800" dirty="0"/>
              <a:t>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0000"/>
                </a:solidFill>
              </a:rPr>
              <a:t>insert into </a:t>
            </a:r>
            <a:r>
              <a:rPr lang="en-US" sz="2800" dirty="0" err="1">
                <a:solidFill>
                  <a:srgbClr val="FF0000"/>
                </a:solidFill>
              </a:rPr>
              <a:t>tableB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E32D52CC-66CA-4476-AC8E-F321B7E193A8}"/>
              </a:ext>
            </a:extLst>
          </p:cNvPr>
          <p:cNvSpPr txBox="1">
            <a:spLocks/>
          </p:cNvSpPr>
          <p:nvPr/>
        </p:nvSpPr>
        <p:spPr>
          <a:xfrm>
            <a:off x="10901124" y="8356794"/>
            <a:ext cx="5232125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0000"/>
                </a:solidFill>
                <a:latin typeface="Tinkoff Sans" panose="02000506050000020004" pitchFamily="2" charset="0"/>
              </a:rPr>
              <a:t>DML </a:t>
            </a:r>
            <a:r>
              <a:rPr lang="ru-RU" sz="3200" dirty="0">
                <a:solidFill>
                  <a:srgbClr val="FF0000"/>
                </a:solidFill>
                <a:latin typeface="Tinkoff Sans" panose="02000506050000020004" pitchFamily="2" charset="0"/>
              </a:rPr>
              <a:t>выполнится дважды</a:t>
            </a:r>
          </a:p>
        </p:txBody>
      </p:sp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62" y="1775164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38451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427" y="1842766"/>
            <a:ext cx="1479052" cy="209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2" y="2146487"/>
            <a:ext cx="1347467" cy="1347467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1619537" y="2382957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21910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88056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394291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753" y="5825872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5826235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69" y="4612890"/>
            <a:ext cx="978219" cy="10060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97" y="4785475"/>
            <a:ext cx="676544" cy="676544"/>
          </a:xfrm>
          <a:prstGeom prst="rect">
            <a:avLst/>
          </a:prstGeom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5F4C099B-3ED9-4C06-8FAF-A56DD822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8916" y="4601528"/>
            <a:ext cx="738421" cy="10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 err="1"/>
              <a:t>Foreing</a:t>
            </a:r>
            <a:r>
              <a:rPr lang="en-US" sz="2800" dirty="0"/>
              <a:t> Key  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29600</TotalTime>
  <Words>692</Words>
  <Application>Microsoft Office PowerPoint</Application>
  <PresentationFormat>Custom</PresentationFormat>
  <Paragraphs>117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TINKOFFSANS-MEDIUM</vt:lpstr>
      <vt:lpstr>Wingdings</vt:lpstr>
      <vt:lpstr>Tinkoff Sans</vt:lpstr>
      <vt:lpstr>Arial</vt:lpstr>
      <vt:lpstr>Calibri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Andrey Bronnikov</cp:lastModifiedBy>
  <cp:revision>696</cp:revision>
  <dcterms:modified xsi:type="dcterms:W3CDTF">2024-03-20T12:44:55Z</dcterms:modified>
</cp:coreProperties>
</file>